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3" r:id="rId6"/>
    <p:sldId id="265" r:id="rId7"/>
    <p:sldId id="262" r:id="rId8"/>
    <p:sldId id="267" r:id="rId9"/>
    <p:sldId id="260" r:id="rId10"/>
    <p:sldId id="266" r:id="rId11"/>
    <p:sldId id="269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3138" y="-12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8E78-D943-4292-B1A4-6C5EFB5410D5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DDC95-4696-4F9B-B264-AD51AD3B0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045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8E78-D943-4292-B1A4-6C5EFB5410D5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DDC95-4696-4F9B-B264-AD51AD3B0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56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8E78-D943-4292-B1A4-6C5EFB5410D5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DDC95-4696-4F9B-B264-AD51AD3B0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229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8E78-D943-4292-B1A4-6C5EFB5410D5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DDC95-4696-4F9B-B264-AD51AD3B0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184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8E78-D943-4292-B1A4-6C5EFB5410D5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DDC95-4696-4F9B-B264-AD51AD3B0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890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8E78-D943-4292-B1A4-6C5EFB5410D5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DDC95-4696-4F9B-B264-AD51AD3B0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66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8E78-D943-4292-B1A4-6C5EFB5410D5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DDC95-4696-4F9B-B264-AD51AD3B0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90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8E78-D943-4292-B1A4-6C5EFB5410D5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DDC95-4696-4F9B-B264-AD51AD3B0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326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8E78-D943-4292-B1A4-6C5EFB5410D5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DDC95-4696-4F9B-B264-AD51AD3B0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808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8E78-D943-4292-B1A4-6C5EFB5410D5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DDC95-4696-4F9B-B264-AD51AD3B0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64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8E78-D943-4292-B1A4-6C5EFB5410D5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DDC95-4696-4F9B-B264-AD51AD3B0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648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68E78-D943-4292-B1A4-6C5EFB5410D5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DDC95-4696-4F9B-B264-AD51AD3B0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90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bs.org/parents/education/going-to-school/supporting-your-learner/homework-help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dirty="0" smtClean="0"/>
              <a:t>Lack of Resources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286000"/>
            <a:ext cx="7467600" cy="3276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Kiyon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Amani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Viktoriya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Daika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EJ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6955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Keeping a Close Knit Family</a:t>
            </a:r>
          </a:p>
          <a:p>
            <a:r>
              <a:rPr lang="en-US" dirty="0" smtClean="0"/>
              <a:t>Have family dinners </a:t>
            </a:r>
          </a:p>
          <a:p>
            <a:r>
              <a:rPr lang="en-US" dirty="0" smtClean="0"/>
              <a:t>Include every family member in any activities that are done</a:t>
            </a:r>
          </a:p>
          <a:p>
            <a:r>
              <a:rPr lang="en-US" dirty="0" smtClean="0"/>
              <a:t>Be there when a relative needs help no matter how big or small</a:t>
            </a:r>
          </a:p>
          <a:p>
            <a:r>
              <a:rPr lang="en-US" dirty="0" smtClean="0"/>
              <a:t>Always keep in touch with one another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01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Impacts of homework 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“Keep in mind that its their homework, not yours, but remain available in case you are needed.”</a:t>
            </a:r>
          </a:p>
          <a:p>
            <a:r>
              <a:rPr lang="en-US" dirty="0" smtClean="0"/>
              <a:t>Is designed to help students reinforce </a:t>
            </a:r>
            <a:r>
              <a:rPr lang="en-US" smtClean="0"/>
              <a:t>key concepts</a:t>
            </a:r>
            <a:endParaRPr lang="en-US" dirty="0"/>
          </a:p>
          <a:p>
            <a:r>
              <a:rPr lang="en-US" dirty="0" smtClean="0"/>
              <a:t>Most teachers use homework to find out what the student knows.</a:t>
            </a:r>
          </a:p>
          <a:p>
            <a:r>
              <a:rPr lang="en-US" dirty="0" smtClean="0"/>
              <a:t>“If your child needs extra help or truly doesn’t understand something, let the teacher know.”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496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http://www.pbs.org/parents/education/going-to-school/supporting-your-learner/homework-help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62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Why </a:t>
            </a:r>
            <a:r>
              <a:rPr lang="en-US" sz="4800" dirty="0"/>
              <a:t>I</a:t>
            </a:r>
            <a:r>
              <a:rPr lang="en-US" sz="4800" dirty="0" smtClean="0"/>
              <a:t>t’s a Problem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Lack of resources is a problem for people who are trying to get a job due to lack of transportation.</a:t>
            </a:r>
          </a:p>
          <a:p>
            <a:r>
              <a:rPr lang="en-US" dirty="0" smtClean="0"/>
              <a:t>Lack of resources can lead to loss of money, and job eligibility.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317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Process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/>
              <a:t>C</a:t>
            </a:r>
            <a:r>
              <a:rPr lang="en-US" dirty="0" smtClean="0"/>
              <a:t>ouldn’t identify any good data.</a:t>
            </a:r>
          </a:p>
          <a:p>
            <a:r>
              <a:rPr lang="en-US" dirty="0" smtClean="0"/>
              <a:t>We made new surveys to get new understanding data.</a:t>
            </a:r>
          </a:p>
          <a:p>
            <a:r>
              <a:rPr lang="en-US" dirty="0" smtClean="0"/>
              <a:t>Interviewed 26 students.</a:t>
            </a:r>
          </a:p>
          <a:p>
            <a:r>
              <a:rPr lang="en-US" dirty="0" smtClean="0"/>
              <a:t>The resource that found to be most valuable was family.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9700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4920" y="2302625"/>
            <a:ext cx="6761163" cy="404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838498" y="1341235"/>
            <a:ext cx="5486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How do you get the resources that </a:t>
            </a:r>
            <a:r>
              <a:rPr lang="en-US" sz="2800" b="1" dirty="0" smtClean="0"/>
              <a:t>you need</a:t>
            </a:r>
            <a:r>
              <a:rPr lang="en-US" sz="2800" b="1" dirty="0"/>
              <a:t>? (Choose all that apply)</a:t>
            </a:r>
          </a:p>
        </p:txBody>
      </p:sp>
    </p:spTree>
    <p:extLst>
      <p:ext uri="{BB962C8B-B14F-4D97-AF65-F5344CB8AC3E}">
        <p14:creationId xmlns:p14="http://schemas.microsoft.com/office/powerpoint/2010/main" val="384211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09800"/>
            <a:ext cx="8229601" cy="4390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64892" y="1563469"/>
            <a:ext cx="68618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/>
              <a:t>Why do you need these resources?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9743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173307"/>
            <a:ext cx="8164942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914400" y="1219200"/>
            <a:ext cx="7162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Do you think lack of resources </a:t>
            </a:r>
            <a:r>
              <a:rPr lang="en-US" sz="2800" b="1" dirty="0" smtClean="0"/>
              <a:t>affects exposure </a:t>
            </a:r>
            <a:r>
              <a:rPr lang="en-US" sz="2800" b="1" dirty="0"/>
              <a:t>to opportunities?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8614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                        </a:t>
            </a:r>
            <a:r>
              <a:rPr lang="en-US" b="1" dirty="0" smtClean="0"/>
              <a:t>Homework Club</a:t>
            </a:r>
          </a:p>
          <a:p>
            <a:r>
              <a:rPr lang="en-US" dirty="0" smtClean="0"/>
              <a:t>Students who need help with homework can come for practice.</a:t>
            </a:r>
          </a:p>
          <a:p>
            <a:r>
              <a:rPr lang="en-US" dirty="0" smtClean="0"/>
              <a:t>What: Math, English, Science</a:t>
            </a:r>
          </a:p>
          <a:p>
            <a:r>
              <a:rPr lang="en-US" dirty="0" smtClean="0"/>
              <a:t>When: Tuesday and Wednesday after school</a:t>
            </a:r>
          </a:p>
          <a:p>
            <a:r>
              <a:rPr lang="en-US" dirty="0" smtClean="0"/>
              <a:t>Where: School library</a:t>
            </a:r>
          </a:p>
          <a:p>
            <a:r>
              <a:rPr lang="en-US" dirty="0" smtClean="0"/>
              <a:t>Who: Teachers, students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53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Helpful for students who don’t get homework help at home.</a:t>
            </a:r>
          </a:p>
          <a:p>
            <a:pPr lvl="1"/>
            <a:r>
              <a:rPr lang="en-US" dirty="0" smtClean="0"/>
              <a:t>Parents are working overnight</a:t>
            </a:r>
          </a:p>
          <a:p>
            <a:pPr lvl="1"/>
            <a:r>
              <a:rPr lang="en-US" dirty="0" smtClean="0"/>
              <a:t>Parents don’t speak the language </a:t>
            </a:r>
          </a:p>
          <a:p>
            <a:pPr lvl="1"/>
            <a:r>
              <a:rPr lang="en-US" dirty="0" smtClean="0"/>
              <a:t>Parent isn’t good at the subject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Parents attention is somewhere else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12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Talk to principal for approval </a:t>
            </a:r>
          </a:p>
          <a:p>
            <a:r>
              <a:rPr lang="en-US" dirty="0" smtClean="0"/>
              <a:t>Talk to teachers</a:t>
            </a:r>
            <a:r>
              <a:rPr lang="en-US" dirty="0"/>
              <a:t> </a:t>
            </a:r>
            <a:r>
              <a:rPr lang="en-US" dirty="0" smtClean="0"/>
              <a:t>to tutor</a:t>
            </a:r>
          </a:p>
          <a:p>
            <a:r>
              <a:rPr lang="en-US" dirty="0" smtClean="0"/>
              <a:t>Talk to students</a:t>
            </a:r>
          </a:p>
          <a:p>
            <a:r>
              <a:rPr lang="en-US" dirty="0" smtClean="0"/>
              <a:t>Get a space reserved</a:t>
            </a:r>
          </a:p>
          <a:p>
            <a:r>
              <a:rPr lang="en-US" dirty="0" smtClean="0"/>
              <a:t>Contact advisor of NHS</a:t>
            </a:r>
          </a:p>
          <a:p>
            <a:r>
              <a:rPr lang="en-US" dirty="0" smtClean="0"/>
              <a:t>Hand out flyers to let students know about the program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77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327</Words>
  <Application>Microsoft Office PowerPoint</Application>
  <PresentationFormat>On-screen Show (4:3)</PresentationFormat>
  <Paragraphs>63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Lack of Resources</vt:lpstr>
      <vt:lpstr>Why It’s a Problem</vt:lpstr>
      <vt:lpstr>Process</vt:lpstr>
      <vt:lpstr>Data</vt:lpstr>
      <vt:lpstr>Data</vt:lpstr>
      <vt:lpstr>Data</vt:lpstr>
      <vt:lpstr>Solution</vt:lpstr>
      <vt:lpstr>Connection</vt:lpstr>
      <vt:lpstr>Action steps</vt:lpstr>
      <vt:lpstr>Solution</vt:lpstr>
      <vt:lpstr>Impacts of homework help</vt:lpstr>
      <vt:lpstr>References</vt:lpstr>
    </vt:vector>
  </TitlesOfParts>
  <Company>Jevs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Lack of Resources</dc:title>
  <dc:creator>Jennifer Whistler</dc:creator>
  <cp:lastModifiedBy>Liane Friedberg</cp:lastModifiedBy>
  <cp:revision>26</cp:revision>
  <dcterms:created xsi:type="dcterms:W3CDTF">2017-03-30T19:39:52Z</dcterms:created>
  <dcterms:modified xsi:type="dcterms:W3CDTF">2017-04-28T13:21:59Z</dcterms:modified>
</cp:coreProperties>
</file>