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4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Alegreya" panose="020B0604020202020204" charset="0"/>
      <p:regular r:id="rId11"/>
      <p:bold r:id="rId12"/>
      <p:italic r:id="rId13"/>
      <p:boldItalic r:id="rId14"/>
    </p:embeddedFont>
    <p:embeddedFont>
      <p:font typeface="Wingdings 2" panose="05020102010507070707" pitchFamily="18" charset="2"/>
      <p:regular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Audiowid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9" autoAdjust="0"/>
  </p:normalViewPr>
  <p:slideViewPr>
    <p:cSldViewPr>
      <p:cViewPr>
        <p:scale>
          <a:sx n="100" d="100"/>
          <a:sy n="100" d="100"/>
        </p:scale>
        <p:origin x="-72" y="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51997311311693"/>
          <c:y val="2.1840906934825918E-2"/>
          <c:w val="0.69253392868574359"/>
          <c:h val="0.810537188122569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Gender</c:v>
                </c:pt>
                <c:pt idx="1">
                  <c:v>Race</c:v>
                </c:pt>
                <c:pt idx="2">
                  <c:v>Age</c:v>
                </c:pt>
                <c:pt idx="3">
                  <c:v>Height</c:v>
                </c:pt>
                <c:pt idx="4">
                  <c:v>Sexuality</c:v>
                </c:pt>
                <c:pt idx="5">
                  <c:v>Religion</c:v>
                </c:pt>
                <c:pt idx="6">
                  <c:v>Culture</c:v>
                </c:pt>
                <c:pt idx="7">
                  <c:v>Disability</c:v>
                </c:pt>
                <c:pt idx="8">
                  <c:v>All of Above</c:v>
                </c:pt>
                <c:pt idx="9">
                  <c:v>None of above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</c:v>
                </c:pt>
                <c:pt idx="1">
                  <c:v>0.55000000000000004</c:v>
                </c:pt>
                <c:pt idx="2">
                  <c:v>0.18</c:v>
                </c:pt>
                <c:pt idx="3">
                  <c:v>0.12</c:v>
                </c:pt>
                <c:pt idx="4">
                  <c:v>0.35</c:v>
                </c:pt>
                <c:pt idx="5">
                  <c:v>0.4</c:v>
                </c:pt>
                <c:pt idx="6">
                  <c:v>0.24</c:v>
                </c:pt>
                <c:pt idx="7">
                  <c:v>0.24</c:v>
                </c:pt>
                <c:pt idx="8">
                  <c:v>0.38</c:v>
                </c:pt>
                <c:pt idx="9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Gender</c:v>
                </c:pt>
                <c:pt idx="1">
                  <c:v>Race</c:v>
                </c:pt>
                <c:pt idx="2">
                  <c:v>Age</c:v>
                </c:pt>
                <c:pt idx="3">
                  <c:v>Height</c:v>
                </c:pt>
                <c:pt idx="4">
                  <c:v>Sexuality</c:v>
                </c:pt>
                <c:pt idx="5">
                  <c:v>Religion</c:v>
                </c:pt>
                <c:pt idx="6">
                  <c:v>Culture</c:v>
                </c:pt>
                <c:pt idx="7">
                  <c:v>Disability</c:v>
                </c:pt>
                <c:pt idx="8">
                  <c:v>All of Above</c:v>
                </c:pt>
                <c:pt idx="9">
                  <c:v>None of above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Gender</c:v>
                </c:pt>
                <c:pt idx="1">
                  <c:v>Race</c:v>
                </c:pt>
                <c:pt idx="2">
                  <c:v>Age</c:v>
                </c:pt>
                <c:pt idx="3">
                  <c:v>Height</c:v>
                </c:pt>
                <c:pt idx="4">
                  <c:v>Sexuality</c:v>
                </c:pt>
                <c:pt idx="5">
                  <c:v>Religion</c:v>
                </c:pt>
                <c:pt idx="6">
                  <c:v>Culture</c:v>
                </c:pt>
                <c:pt idx="7">
                  <c:v>Disability</c:v>
                </c:pt>
                <c:pt idx="8">
                  <c:v>All of Above</c:v>
                </c:pt>
                <c:pt idx="9">
                  <c:v>None of above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96577792"/>
        <c:axId val="96582272"/>
      </c:barChart>
      <c:catAx>
        <c:axId val="9657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6582272"/>
        <c:crosses val="autoZero"/>
        <c:auto val="1"/>
        <c:lblAlgn val="ctr"/>
        <c:lblOffset val="100"/>
        <c:noMultiLvlLbl val="0"/>
      </c:catAx>
      <c:valAx>
        <c:axId val="9658227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9657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9066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2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2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60433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May 10,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May 10, 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990600" y="742950"/>
            <a:ext cx="5736600" cy="8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4200" b="0" i="0" u="none" strike="noStrike" cap="none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4200" i="0" u="none" strike="noStrike" cap="none" dirty="0">
                <a:solidFill>
                  <a:schemeClr val="bg2"/>
                </a:solidFill>
                <a:latin typeface="Audiowide"/>
                <a:ea typeface="Audiowide"/>
                <a:cs typeface="Audiowide"/>
                <a:sym typeface="Audiowide"/>
              </a:rPr>
              <a:t>Discrimination</a:t>
            </a:r>
            <a:r>
              <a:rPr lang="en" sz="4200" b="0" i="0" u="none" strike="noStrike" cap="none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04800" y="4095750"/>
            <a:ext cx="3657600" cy="4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Name: </a:t>
            </a:r>
            <a:r>
              <a:rPr lang="en" sz="2000" b="1" i="0" u="none" strike="noStrik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Roboto"/>
              </a:rPr>
              <a:t>Govinda,Shivam,Robin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2400" y="81915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problem and why it’s a problem….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2" y="1229874"/>
            <a:ext cx="8520599" cy="3627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5555"/>
              <a:buChar char="➔"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Discrimination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:</a:t>
            </a:r>
            <a:r>
              <a:rPr lang="en" sz="1400" i="0" u="none" strike="noStrike" cap="none" dirty="0"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" sz="2400" dirty="0">
                <a:solidFill>
                  <a:srgbClr val="434343"/>
                </a:solidFill>
                <a:latin typeface="Alegreya"/>
                <a:ea typeface="Alegreya"/>
                <a:cs typeface="Alegreya"/>
                <a:sym typeface="Alegreya"/>
              </a:rPr>
              <a:t>A unfairness or unjust treatment of a group or a society upon</a:t>
            </a:r>
            <a:r>
              <a:rPr lang="en" sz="2400" i="0" u="none" strike="noStrike" cap="none" dirty="0">
                <a:solidFill>
                  <a:srgbClr val="434343"/>
                </a:solidFill>
                <a:latin typeface="Alegreya"/>
                <a:ea typeface="Alegreya"/>
                <a:cs typeface="Alegreya"/>
                <a:sym typeface="Alegreya"/>
              </a:rPr>
              <a:t> Race, religion, gender, and culture.</a:t>
            </a:r>
            <a:endParaRPr lang="en" sz="1600" i="0" u="none" strike="noStrike" cap="none" dirty="0">
              <a:solidFill>
                <a:srgbClr val="43434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endParaRPr sz="1400" dirty="0">
              <a:solidFill>
                <a:srgbClr val="43434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b="1" dirty="0">
                <a:solidFill>
                  <a:srgbClr val="434343"/>
                </a:solidFill>
                <a:latin typeface="Alegreya"/>
                <a:ea typeface="Alegreya"/>
                <a:cs typeface="Alegreya"/>
                <a:sym typeface="Alegreya"/>
              </a:rPr>
              <a:t>Leading factors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Font typeface="Roboto"/>
              <a:buChar char="●"/>
            </a:pPr>
            <a:r>
              <a:rPr lang="en" sz="14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People treating others differently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Font typeface="Roboto"/>
              <a:buChar char="●"/>
            </a:pPr>
            <a:r>
              <a:rPr lang="en" sz="14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Destruction of nations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Font typeface="Roboto"/>
              <a:buChar char="●"/>
            </a:pPr>
            <a:r>
              <a:rPr lang="en" sz="14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Brings segregation amongst people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Char char="●"/>
            </a:pPr>
            <a:r>
              <a:rPr lang="en" sz="1400" dirty="0">
                <a:solidFill>
                  <a:srgbClr val="434343"/>
                </a:solidFill>
              </a:rPr>
              <a:t>War, riot and </a:t>
            </a:r>
            <a:r>
              <a:rPr lang="en" sz="1400" dirty="0" smtClean="0">
                <a:solidFill>
                  <a:srgbClr val="434343"/>
                </a:solidFill>
              </a:rPr>
              <a:t>chaos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Char char="●"/>
            </a:pPr>
            <a:r>
              <a:rPr lang="en-US" sz="1400" b="0" i="0" u="none" strike="noStrike" cap="none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 sz="1400" b="0" i="0" u="none" strike="noStrike" cap="none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ack of understanding  </a:t>
            </a:r>
            <a:endParaRPr lang="en" sz="14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endParaRPr sz="1800" b="0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endParaRPr sz="1800" b="0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4000" b="1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endParaRPr sz="1200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04800" y="74295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Supporting Data...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2" y="1165400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153 people were surveyed from northeast philadelphia including G.W.H.S.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53.64% say that they are being discriminated by their race.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39.74% say that they are also being discriminated by their religion.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37.75% say that they would confront someone discriminating against someone else.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endParaRPr sz="1800" b="0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25516117"/>
              </p:ext>
            </p:extLst>
          </p:nvPr>
        </p:nvGraphicFramePr>
        <p:xfrm>
          <a:off x="533400" y="819150"/>
          <a:ext cx="8153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2675" y="55254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are people discriminated against?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0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223" y="971550"/>
            <a:ext cx="6063577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04800" y="66765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Target community</a:t>
            </a:r>
            <a:r>
              <a:rPr lang="en" dirty="0"/>
              <a:t>…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...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Char char="➔"/>
            </a:pPr>
            <a:r>
              <a:rPr lang="en" sz="2000" b="1" i="0" u="none" strike="noStrike" cap="none" dirty="0">
                <a:solidFill>
                  <a:schemeClr val="dk2"/>
                </a:solidFill>
              </a:rPr>
              <a:t>Northeast philadelphia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Roboto"/>
              <a:buChar char="●"/>
            </a:pPr>
            <a:r>
              <a:rPr lang="en" sz="1600" b="0" i="0" u="none" strike="noStrike" cap="none" dirty="0">
                <a:solidFill>
                  <a:schemeClr val="dk2"/>
                </a:solidFill>
                <a:sym typeface="Roboto"/>
              </a:rPr>
              <a:t>Friends/peers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Roboto"/>
              <a:buChar char="●"/>
            </a:pPr>
            <a:r>
              <a:rPr lang="en" sz="1600" b="0" i="0" u="none" strike="noStrike" cap="none" dirty="0">
                <a:solidFill>
                  <a:schemeClr val="dk2"/>
                </a:solidFill>
                <a:sym typeface="Roboto"/>
              </a:rPr>
              <a:t>Church community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Roboto"/>
              <a:buChar char="●"/>
            </a:pPr>
            <a:r>
              <a:rPr lang="en" sz="1600" b="0" i="0" u="none" strike="noStrike" cap="none" dirty="0">
                <a:solidFill>
                  <a:schemeClr val="dk2"/>
                </a:solidFill>
                <a:sym typeface="Roboto"/>
              </a:rPr>
              <a:t>Neighbors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Roboto"/>
              <a:buChar char="●"/>
            </a:pPr>
            <a:r>
              <a:rPr lang="en" sz="1600" b="0" i="0" u="none" strike="noStrike" cap="none" dirty="0">
                <a:solidFill>
                  <a:schemeClr val="dk2"/>
                </a:solidFill>
                <a:sym typeface="Roboto"/>
              </a:rPr>
              <a:t>Teachers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●"/>
            </a:pPr>
            <a:r>
              <a:rPr lang="en" sz="1600" dirty="0"/>
              <a:t>Schools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●"/>
            </a:pPr>
            <a:r>
              <a:rPr lang="en" sz="1600" dirty="0"/>
              <a:t>Workplaces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2400" y="74295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Proposed Solution……</a:t>
            </a:r>
            <a:br>
              <a:rPr lang="en" sz="30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en" sz="30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26474"/>
            <a:ext cx="8520600" cy="344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" sz="2200" b="1" dirty="0" smtClean="0"/>
              <a:t>To create more awareness in the community about this issue.</a:t>
            </a:r>
            <a:endParaRPr lang="en" sz="2200" b="1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udiowide"/>
              <a:buChar char="●"/>
            </a:pPr>
            <a:r>
              <a:rPr lang="en" sz="20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udiowide"/>
              </a:rPr>
              <a:t>Mini podcast – </a:t>
            </a:r>
            <a:r>
              <a:rPr lang="en" sz="2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udiowide"/>
              </a:rPr>
              <a:t>interview people in our community and share their thoughts and </a:t>
            </a:r>
            <a:r>
              <a:rPr lang="en" sz="200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udiowide"/>
              </a:rPr>
              <a:t>experiences </a:t>
            </a:r>
            <a:r>
              <a:rPr lang="en" sz="200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udiowide"/>
              </a:rPr>
              <a:t>about</a:t>
            </a:r>
            <a:r>
              <a:rPr lang="en" sz="200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udiowide"/>
              </a:rPr>
              <a:t> </a:t>
            </a:r>
            <a:r>
              <a:rPr lang="en" sz="2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udiowide"/>
              </a:rPr>
              <a:t>discrimination.</a:t>
            </a:r>
            <a:endParaRPr lang="en" sz="2000" dirty="0"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Audiowi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66675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30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hat have we done so far?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" sz="30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428750"/>
            <a:ext cx="8520600" cy="314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4350"/>
            <a:ext cx="7010400" cy="60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plan to do…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Share with community</a:t>
            </a:r>
            <a:r>
              <a:rPr lang="en-US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Social media </a:t>
            </a:r>
            <a:endParaRPr lang="en-US" dirty="0"/>
          </a:p>
          <a:p>
            <a:r>
              <a:rPr lang="en-US" dirty="0" smtClean="0"/>
              <a:t>                           - </a:t>
            </a:r>
            <a:r>
              <a:rPr lang="en-US" dirty="0" err="1" smtClean="0"/>
              <a:t>Youtube</a:t>
            </a:r>
            <a:endParaRPr lang="en-US" dirty="0"/>
          </a:p>
          <a:p>
            <a:r>
              <a:rPr lang="en-US" dirty="0" smtClean="0"/>
              <a:t>                           - Facebook                   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JEVS website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190</Words>
  <Application>Microsoft Office PowerPoint</Application>
  <PresentationFormat>On-screen Show (16:9)</PresentationFormat>
  <Paragraphs>43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Alegreya</vt:lpstr>
      <vt:lpstr>Wingdings 2</vt:lpstr>
      <vt:lpstr>Roboto</vt:lpstr>
      <vt:lpstr>Constantia</vt:lpstr>
      <vt:lpstr>Audiowide</vt:lpstr>
      <vt:lpstr>Calibri</vt:lpstr>
      <vt:lpstr>Flow</vt:lpstr>
      <vt:lpstr>  Discrimination </vt:lpstr>
      <vt:lpstr>The problem and why it’s a problem….</vt:lpstr>
      <vt:lpstr>Supporting Data...</vt:lpstr>
      <vt:lpstr>PowerPoint Presentation</vt:lpstr>
      <vt:lpstr>Target community…... </vt:lpstr>
      <vt:lpstr>Proposed Solution…… </vt:lpstr>
      <vt:lpstr>What have we done so far?  </vt:lpstr>
      <vt:lpstr>What we plan to do…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Discrimination</dc:title>
  <dc:creator>Gloria Fallini</dc:creator>
  <cp:lastModifiedBy>Jennifer Whistler</cp:lastModifiedBy>
  <cp:revision>14</cp:revision>
  <dcterms:modified xsi:type="dcterms:W3CDTF">2017-05-10T20:43:30Z</dcterms:modified>
</cp:coreProperties>
</file>