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69" r:id="rId4"/>
    <p:sldId id="257" r:id="rId5"/>
    <p:sldId id="262" r:id="rId6"/>
    <p:sldId id="270" r:id="rId7"/>
    <p:sldId id="263" r:id="rId8"/>
    <p:sldId id="259" r:id="rId9"/>
    <p:sldId id="264" r:id="rId10"/>
    <p:sldId id="265" r:id="rId11"/>
    <p:sldId id="266" r:id="rId12"/>
    <p:sldId id="267" r:id="rId13"/>
    <p:sldId id="261" r:id="rId14"/>
    <p:sldId id="268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35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Sheet1!$A$1:$A$3</c:f>
              <c:strCache>
                <c:ptCount val="3"/>
                <c:pt idx="0">
                  <c:v>to be popular</c:v>
                </c:pt>
                <c:pt idx="1">
                  <c:v>to fit in</c:v>
                </c:pt>
                <c:pt idx="2">
                  <c:v>have fun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</c:v>
                </c:pt>
                <c:pt idx="1">
                  <c:v>14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10976"/>
        <c:axId val="137312512"/>
      </c:barChart>
      <c:catAx>
        <c:axId val="1373109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37312512"/>
        <c:crosses val="autoZero"/>
        <c:auto val="1"/>
        <c:lblAlgn val="ctr"/>
        <c:lblOffset val="100"/>
        <c:noMultiLvlLbl val="0"/>
      </c:catAx>
      <c:valAx>
        <c:axId val="137312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7310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5EF9D-1E88-461A-BB3E-A1AF7C2E2A3D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8011-7493-4011-86EB-C0517EB283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8011-7493-4011-86EB-C0517EB283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51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8011-7493-4011-86EB-C0517EB2839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8011-7493-4011-86EB-C0517EB2839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730" y="2210395"/>
            <a:ext cx="7059969" cy="174197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sz="9600" dirty="0" smtClean="0">
                <a:solidFill>
                  <a:srgbClr val="FF0000"/>
                </a:solidFill>
              </a:rPr>
              <a:t>Peer </a:t>
            </a:r>
            <a:r>
              <a:rPr lang="en-US" sz="9600" dirty="0">
                <a:solidFill>
                  <a:srgbClr val="FF0000"/>
                </a:solidFill>
              </a:rPr>
              <a:t>Pressure</a:t>
            </a:r>
            <a:r>
              <a:rPr lang="en-US" sz="8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4699" y="4389121"/>
            <a:ext cx="6477000" cy="194857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500" b="1" dirty="0" smtClean="0"/>
              <a:t>Nyderia Bullard</a:t>
            </a:r>
          </a:p>
          <a:p>
            <a:pPr>
              <a:lnSpc>
                <a:spcPct val="100000"/>
              </a:lnSpc>
            </a:pPr>
            <a:r>
              <a:rPr lang="en-US" sz="3500" b="1" dirty="0" smtClean="0"/>
              <a:t>Johanna Barnes </a:t>
            </a:r>
          </a:p>
          <a:p>
            <a:pPr>
              <a:lnSpc>
                <a:spcPct val="100000"/>
              </a:lnSpc>
            </a:pPr>
            <a:r>
              <a:rPr lang="en-US" sz="3500" b="1" dirty="0" smtClean="0"/>
              <a:t>Regina Pierre</a:t>
            </a:r>
          </a:p>
          <a:p>
            <a:pPr>
              <a:lnSpc>
                <a:spcPct val="100000"/>
              </a:lnSpc>
            </a:pPr>
            <a:r>
              <a:rPr lang="en-US" sz="3500" b="1" dirty="0" smtClean="0"/>
              <a:t>Vladyslav Shypulin</a:t>
            </a:r>
          </a:p>
        </p:txBody>
      </p:sp>
    </p:spTree>
    <p:extLst>
      <p:ext uri="{BB962C8B-B14F-4D97-AF65-F5344CB8AC3E}">
        <p14:creationId xmlns:p14="http://schemas.microsoft.com/office/powerpoint/2010/main" val="257109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feel when you gave into peer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0695"/>
            <a:ext cx="7313613" cy="40560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Humiliated, helpless, depressed, and haunted </a:t>
            </a:r>
          </a:p>
          <a:p>
            <a:r>
              <a:rPr lang="en-US" sz="2800" b="1" dirty="0" smtClean="0"/>
              <a:t>Then others said that they felt cool, it felt fine, or nothing at all.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26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023" y="812728"/>
            <a:ext cx="7313613" cy="868362"/>
          </a:xfrm>
        </p:spPr>
        <p:txBody>
          <a:bodyPr/>
          <a:lstStyle/>
          <a:p>
            <a:r>
              <a:rPr lang="en-US" dirty="0" smtClean="0"/>
              <a:t>What did you do to get out of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610" y="2291566"/>
            <a:ext cx="7313613" cy="4056062"/>
          </a:xfrm>
        </p:spPr>
        <p:txBody>
          <a:bodyPr/>
          <a:lstStyle/>
          <a:p>
            <a:r>
              <a:rPr lang="en-US" sz="2800" b="1" dirty="0" smtClean="0"/>
              <a:t>They became more assertive basically by fading away from people that they knew weren’t doing the right thing.</a:t>
            </a:r>
          </a:p>
          <a:p>
            <a:r>
              <a:rPr lang="en-US" sz="2800" b="1" dirty="0" smtClean="0"/>
              <a:t>Saw a psychiatrist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42389"/>
            <a:ext cx="7313613" cy="868362"/>
          </a:xfrm>
        </p:spPr>
        <p:txBody>
          <a:bodyPr/>
          <a:lstStyle/>
          <a:p>
            <a:r>
              <a:rPr lang="en-US" dirty="0" smtClean="0"/>
              <a:t>From your experience, what can you do to stop peer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55129"/>
            <a:ext cx="7313613" cy="4056062"/>
          </a:xfrm>
        </p:spPr>
        <p:txBody>
          <a:bodyPr>
            <a:normAutofit/>
          </a:bodyPr>
          <a:lstStyle/>
          <a:p>
            <a:r>
              <a:rPr lang="en-US" sz="3200" b="1" dirty="0"/>
              <a:t>D</a:t>
            </a:r>
            <a:r>
              <a:rPr lang="en-US" sz="3200" b="1" dirty="0" smtClean="0"/>
              <a:t>on’t put yourself in bad situations, and avoid being with bad people.</a:t>
            </a:r>
          </a:p>
          <a:p>
            <a:r>
              <a:rPr lang="en-US" sz="3200" b="1" dirty="0" smtClean="0"/>
              <a:t>Be home schooled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40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Washington High School</a:t>
            </a:r>
          </a:p>
          <a:p>
            <a:r>
              <a:rPr lang="en-US" b="1" dirty="0" smtClean="0"/>
              <a:t>Local Middle Schools </a:t>
            </a:r>
          </a:p>
        </p:txBody>
      </p:sp>
    </p:spTree>
    <p:extLst>
      <p:ext uri="{BB962C8B-B14F-4D97-AF65-F5344CB8AC3E}">
        <p14:creationId xmlns:p14="http://schemas.microsoft.com/office/powerpoint/2010/main" val="16443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Have organizations that target peer pressure come in and talk to students</a:t>
            </a:r>
          </a:p>
          <a:p>
            <a:r>
              <a:rPr lang="en-US" sz="3000" b="1" dirty="0" smtClean="0"/>
              <a:t>Tell classmates or friends about PGC </a:t>
            </a:r>
          </a:p>
          <a:p>
            <a:r>
              <a:rPr lang="en-US" sz="3000" b="1" dirty="0" smtClean="0"/>
              <a:t>Create a program that will allow you to talk to 7</a:t>
            </a:r>
            <a:r>
              <a:rPr lang="en-US" sz="3000" b="1" baseline="30000" dirty="0" smtClean="0"/>
              <a:t>th</a:t>
            </a:r>
            <a:r>
              <a:rPr lang="en-US" sz="3000" b="1" dirty="0" smtClean="0"/>
              <a:t>  and 8</a:t>
            </a:r>
            <a:r>
              <a:rPr lang="en-US" sz="3000" b="1" baseline="30000" dirty="0" smtClean="0"/>
              <a:t>th</a:t>
            </a:r>
            <a:r>
              <a:rPr lang="en-US" sz="3000" b="1" dirty="0" smtClean="0"/>
              <a:t> grade students about peer pressure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Emailed Director of South Philadelphia Prevention Coalition (SPPC) to ask them to come speak to students about peer pressure, drugs and alcohol.</a:t>
            </a:r>
          </a:p>
          <a:p>
            <a:r>
              <a:rPr lang="en-US" dirty="0" smtClean="0"/>
              <a:t>Reached </a:t>
            </a:r>
            <a:r>
              <a:rPr lang="en-US" dirty="0"/>
              <a:t>out to middle schools and make appointments to speak to students about peer pressure.</a:t>
            </a:r>
          </a:p>
          <a:p>
            <a:pPr lvl="1"/>
            <a:r>
              <a:rPr lang="en-US" dirty="0"/>
              <a:t>All said that this time of year was too </a:t>
            </a:r>
            <a:r>
              <a:rPr lang="en-US" dirty="0" smtClean="0"/>
              <a:t>busy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9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Still Needs to Be Done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out to middle schools in the fall</a:t>
            </a:r>
          </a:p>
          <a:p>
            <a:r>
              <a:rPr lang="en-US" dirty="0" smtClean="0"/>
              <a:t>Come up with presentation for middle schools</a:t>
            </a:r>
          </a:p>
          <a:p>
            <a:r>
              <a:rPr lang="en-US" dirty="0" smtClean="0"/>
              <a:t>Confirm date, time and location for SPPC to come in and speak </a:t>
            </a:r>
          </a:p>
          <a:p>
            <a:r>
              <a:rPr lang="en-US" dirty="0" smtClean="0"/>
              <a:t>Advertise event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56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https://well.blogs.nytimes.com/2016/06/14/for-teenagers-the-pleasure-of-likes/</a:t>
            </a:r>
          </a:p>
        </p:txBody>
      </p:sp>
    </p:spTree>
    <p:extLst>
      <p:ext uri="{BB962C8B-B14F-4D97-AF65-F5344CB8AC3E}">
        <p14:creationId xmlns:p14="http://schemas.microsoft.com/office/powerpoint/2010/main" val="15211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According to Lauren Sherman, a lead author of research conducted on peer pressure via likes on social media at University of California, “peer pressure may play a critical role in teens’ accrual of social and cultural knowledge that’s essential to their development… It’s how teenagers learn the rules of how to communicate and how to develop relationships.”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560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89" y="211015"/>
            <a:ext cx="8440615" cy="1434905"/>
          </a:xfrm>
        </p:spPr>
        <p:txBody>
          <a:bodyPr/>
          <a:lstStyle/>
          <a:p>
            <a:r>
              <a:rPr lang="en-US" dirty="0" smtClean="0"/>
              <a:t>Positive and Negative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5920"/>
            <a:ext cx="9045526" cy="52120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Positive </a:t>
            </a:r>
            <a:r>
              <a:rPr lang="en-US" b="1" dirty="0"/>
              <a:t>P</a:t>
            </a:r>
            <a:r>
              <a:rPr lang="en-US" b="1" dirty="0" smtClean="0"/>
              <a:t>eer </a:t>
            </a:r>
            <a:r>
              <a:rPr lang="en-US" b="1" dirty="0"/>
              <a:t>P</a:t>
            </a:r>
            <a:r>
              <a:rPr lang="en-US" b="1" dirty="0" smtClean="0"/>
              <a:t>ressure 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Seeing your friends getting good grades in school can push you to work harder.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</a:t>
            </a:r>
            <a:r>
              <a:rPr lang="en-US" b="1" dirty="0" smtClean="0"/>
              <a:t>f you left school and you see your friend in college trying to make it work that might push you to want to do the same.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Negative Peer Pressure 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Your friend might  smoke weed, and if they offer you some, you might end up being a smoker yourself.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Y</a:t>
            </a:r>
            <a:r>
              <a:rPr lang="en-US" b="1" dirty="0" smtClean="0"/>
              <a:t>our friend is cutting school and invites you join and because you would like to remain friends, you follow along.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76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Problem and Why it the a problem…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540283" cy="3244825"/>
          </a:xfrm>
        </p:spPr>
        <p:txBody>
          <a:bodyPr>
            <a:normAutofit fontScale="92500" lnSpcReduction="20000"/>
          </a:bodyPr>
          <a:lstStyle/>
          <a:p>
            <a:r>
              <a:rPr lang="en-US" sz="5200" dirty="0" smtClean="0"/>
              <a:t>Peer Pressure is a problem because it makes people do things that they do not want to do and it could have negative consequences to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2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 smtClean="0"/>
              <a:t>During the research we interviewed 8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dirty="0" smtClean="0"/>
              <a:t>Surveyed 15 people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b="1" dirty="0" smtClean="0"/>
              <a:t>We read articles 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462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peer pressure is more popular?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77" y="1786598"/>
            <a:ext cx="8287647" cy="49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8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think peer pressure rates are so high?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545838"/>
              </p:ext>
            </p:extLst>
          </p:nvPr>
        </p:nvGraphicFramePr>
        <p:xfrm>
          <a:off x="140677" y="1594462"/>
          <a:ext cx="8595360" cy="498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8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29" y="478301"/>
            <a:ext cx="7294989" cy="1088329"/>
          </a:xfrm>
        </p:spPr>
        <p:txBody>
          <a:bodyPr/>
          <a:lstStyle/>
          <a:p>
            <a:r>
              <a:rPr lang="en-US" dirty="0" smtClean="0"/>
              <a:t>How old were you when you first experienced peer pressure?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5" y="2245043"/>
            <a:ext cx="7065913" cy="429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186" y="363255"/>
            <a:ext cx="7313613" cy="1371600"/>
          </a:xfrm>
        </p:spPr>
        <p:txBody>
          <a:bodyPr/>
          <a:lstStyle/>
          <a:p>
            <a:r>
              <a:rPr lang="en-US" dirty="0" smtClean="0"/>
              <a:t>Can you describe your personal experience with peer pressure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26739"/>
            <a:ext cx="7313613" cy="4056062"/>
          </a:xfrm>
        </p:spPr>
        <p:txBody>
          <a:bodyPr/>
          <a:lstStyle/>
          <a:p>
            <a:r>
              <a:rPr lang="en-US" b="1" dirty="0" smtClean="0"/>
              <a:t>One girl went to the hospital and the class pointed at her and said “cutter” and she ended up getting home schooled.</a:t>
            </a:r>
          </a:p>
          <a:p>
            <a:r>
              <a:rPr lang="en-US" b="1" dirty="0" smtClean="0"/>
              <a:t>“ My family members drink and they would try to get me to drink with them but I said no”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726</TotalTime>
  <Words>548</Words>
  <Application>Microsoft Office PowerPoint</Application>
  <PresentationFormat>On-screen Show (4:3)</PresentationFormat>
  <Paragraphs>59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Inkwell</vt:lpstr>
      <vt:lpstr>     Peer Pressure </vt:lpstr>
      <vt:lpstr>Peer Pressure</vt:lpstr>
      <vt:lpstr>Positive and Negative </vt:lpstr>
      <vt:lpstr>Problem and Why it the a problem…</vt:lpstr>
      <vt:lpstr>Other Research</vt:lpstr>
      <vt:lpstr>What type of peer pressure is more popular?</vt:lpstr>
      <vt:lpstr>Why do think peer pressure rates are so high?</vt:lpstr>
      <vt:lpstr>How old were you when you first experienced peer pressure?</vt:lpstr>
      <vt:lpstr>Can you describe your personal experience with peer pressure ?</vt:lpstr>
      <vt:lpstr>How did you feel when you gave into peer pressure?</vt:lpstr>
      <vt:lpstr>What did you do to get out of it?</vt:lpstr>
      <vt:lpstr>From your experience, what can you do to stop peer pressure?</vt:lpstr>
      <vt:lpstr>Target Community</vt:lpstr>
      <vt:lpstr>Action steps </vt:lpstr>
      <vt:lpstr>What Has Been Done </vt:lpstr>
      <vt:lpstr>What Still Needs to Be Done 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Pressure</dc:title>
  <dc:creator>Guest Account</dc:creator>
  <cp:lastModifiedBy>Jennifer</cp:lastModifiedBy>
  <cp:revision>38</cp:revision>
  <dcterms:created xsi:type="dcterms:W3CDTF">2017-03-30T19:14:40Z</dcterms:created>
  <dcterms:modified xsi:type="dcterms:W3CDTF">2017-05-10T21:05:30Z</dcterms:modified>
</cp:coreProperties>
</file>